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Overpass Black"/>
      <p:bold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Overpass"/>
      <p:regular r:id="rId22"/>
      <p:bold r:id="rId23"/>
      <p:italic r:id="rId24"/>
      <p:boldItalic r:id="rId25"/>
    </p:embeddedFont>
    <p:embeddedFont>
      <p:font typeface="Open Sans SemiBold"/>
      <p:regular r:id="rId26"/>
      <p:bold r:id="rId27"/>
      <p:italic r:id="rId28"/>
      <p:boldItalic r:id="rId29"/>
    </p:embeddedFont>
    <p:embeddedFont>
      <p:font typeface="Josefin Sans"/>
      <p:regular r:id="rId30"/>
      <p:bold r:id="rId31"/>
      <p:italic r:id="rId32"/>
      <p:boldItalic r:id="rId33"/>
    </p:embeddedFont>
    <p:embeddedFont>
      <p:font typeface="Open Sans ExtraBold"/>
      <p:bold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Overpass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Overpass-italic.fntdata"/><Relationship Id="rId23" Type="http://schemas.openxmlformats.org/officeDocument/2006/relationships/font" Target="fonts/Overpas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regular.fntdata"/><Relationship Id="rId25" Type="http://schemas.openxmlformats.org/officeDocument/2006/relationships/font" Target="fonts/Overpass-boldItalic.fntdata"/><Relationship Id="rId28" Type="http://schemas.openxmlformats.org/officeDocument/2006/relationships/font" Target="fonts/OpenSansSemiBold-italic.fntdata"/><Relationship Id="rId27" Type="http://schemas.openxmlformats.org/officeDocument/2006/relationships/font" Target="fonts/OpenSa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bold.fntdata"/><Relationship Id="rId30" Type="http://schemas.openxmlformats.org/officeDocument/2006/relationships/font" Target="fonts/JosefinSans-regular.fntdata"/><Relationship Id="rId11" Type="http://schemas.openxmlformats.org/officeDocument/2006/relationships/slide" Target="slides/slide7.xml"/><Relationship Id="rId33" Type="http://schemas.openxmlformats.org/officeDocument/2006/relationships/font" Target="fonts/Josefi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-italic.fntdata"/><Relationship Id="rId13" Type="http://schemas.openxmlformats.org/officeDocument/2006/relationships/slide" Target="slides/slide9.xml"/><Relationship Id="rId35" Type="http://schemas.openxmlformats.org/officeDocument/2006/relationships/font" Target="fonts/OpenSans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ExtraBold-bold.fntdata"/><Relationship Id="rId15" Type="http://schemas.openxmlformats.org/officeDocument/2006/relationships/slide" Target="slides/slide11.xml"/><Relationship Id="rId37" Type="http://schemas.openxmlformats.org/officeDocument/2006/relationships/font" Target="fonts/OpenSans-bold.fntdata"/><Relationship Id="rId14" Type="http://schemas.openxmlformats.org/officeDocument/2006/relationships/slide" Target="slides/slide10.xml"/><Relationship Id="rId36" Type="http://schemas.openxmlformats.org/officeDocument/2006/relationships/font" Target="fonts/OpenSans-regular.fntdata"/><Relationship Id="rId17" Type="http://schemas.openxmlformats.org/officeDocument/2006/relationships/font" Target="fonts/OverpassBlack-boldItalic.fntdata"/><Relationship Id="rId39" Type="http://schemas.openxmlformats.org/officeDocument/2006/relationships/font" Target="fonts/OpenSans-boldItalic.fntdata"/><Relationship Id="rId16" Type="http://schemas.openxmlformats.org/officeDocument/2006/relationships/font" Target="fonts/OverpassBlack-bold.fntdata"/><Relationship Id="rId38" Type="http://schemas.openxmlformats.org/officeDocument/2006/relationships/font" Target="fonts/OpenSans-italic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a1fb274c5c_2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a1fb274c5c_2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a9b21f1572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a9b21f1572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ac2793e5b2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ac2793e5b2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a7274a182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a7274a182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d8173b7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d8173b7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dd8173b7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dd8173b7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dd8173b7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dd8173b7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a7274a1822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a7274a1822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a75a9251e8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a75a9251e8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6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8" name="Google Shape;18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4" name="Google Shape;54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8" name="Google Shape;59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9" name="Google Shape;599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01" name="Google Shape;601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" name="Google Shape;636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38" name="Google Shape;638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" name="Google Shape;681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82" name="Google Shape;682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8" name="Google Shape;728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0" name="Google Shape;730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1" name="Google Shape;731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3" name="Google Shape;733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5" name="Google Shape;735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7" name="Google Shape;737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39" name="Google Shape;73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43" name="Google Shape;743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8" name="Google Shape;778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82" name="Google Shape;78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" name="Google Shape;785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86" name="Google Shape;786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1" name="Google Shape;821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24" name="Google Shape;824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1" name="Google Shape;8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65" name="Google Shape;865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0" name="Google Shape;900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Google Shape;902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03" name="Google Shape;903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39" name="Google Shape;939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44" name="Google Shape;944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9" name="Google Shape;979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81" name="Google Shape;98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Google Shape;983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84" name="Google Shape;98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0" name="Google Shape;990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1" name="Google Shape;991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2" name="Google Shape;992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93" name="Google Shape;993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3" name="Google Shape;1033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34" name="Google Shape;1034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9" name="Google Shape;1069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72" name="Google Shape;1072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8" name="Google Shape;1108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0" name="Google Shape;1110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2" name="Google Shape;1112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14" name="Google Shape;111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7" name="Google Shape;1117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9" name="Google Shape;1119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1" name="Google Shape;1121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3" name="Google Shape;1123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4" name="Google Shape;1124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5" name="Google Shape;1125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26" name="Google Shape;112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1" name="Google Shape;1161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64" name="Google Shape;1164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00" name="Google Shape;1200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5" name="Google Shape;95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1" name="Google Shape;131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8" name="Google Shape;168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4" name="Google Shape;1204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5" name="Google Shape;1205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6" name="Google Shape;1206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8" name="Google Shape;1208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0" name="Google Shape;1210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11" name="Google Shape;1211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13" name="Google Shape;1213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8" name="Google Shape;1248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51" name="Google Shape;1251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6" name="Google Shape;1286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88" name="Google Shape;1288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3" name="Google Shape;129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94" name="Google Shape;129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9" name="Google Shape;132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1" name="Google Shape;133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32" name="Google Shape;133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8" name="Google Shape;136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0" name="Google Shape;137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1" name="Google Shape;137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2" name="Google Shape;137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3" name="Google Shape;137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4" name="Google Shape;137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5" name="Google Shape;137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7" name="Google Shape;137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8" name="Google Shape;137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9" name="Google Shape;137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0" name="Google Shape;138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3" name="Google Shape;1383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84" name="Google Shape;138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9" name="Google Shape;1419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22" name="Google Shape;1422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3" name="Google Shape;1423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4" name="Google Shape;1424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25" name="Google Shape;1425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3" name="Google Shape;1463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5" name="Google Shape;1465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6" name="Google Shape;1466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7" name="Google Shape;1467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8" name="Google Shape;1468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9" name="Google Shape;1469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3" name="Google Shape;1473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4" name="Google Shape;1474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5" name="Google Shape;1475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76" name="Google Shape;1476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1" name="Google Shape;1511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15" name="Google Shape;151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8" name="Google Shape;1518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19" name="Google Shape;1519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1" name="Google Shape;1521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22" name="Google Shape;1522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8" name="Google Shape;1558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3" name="Google Shape;1563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5" name="Google Shape;1565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67" name="Google Shape;1567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9" name="Google Shape;1569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0" name="Google Shape;1570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71" name="Google Shape;1571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73" name="Google Shape;1573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8" name="Google Shape;1608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11" name="Google Shape;1611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5" name="Google Shape;1615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16" name="Google Shape;1616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1" name="Google Shape;1651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54" name="Google Shape;1654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9" name="Google Shape;1689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0" name="Google Shape;1690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1" name="Google Shape;1691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92" name="Google Shape;1692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6" name="Google Shape;1696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97" name="Google Shape;1697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2" name="Google Shape;1732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6" name="Google Shape;1736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7" name="Google Shape;1737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8" name="Google Shape;1738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9" name="Google Shape;1739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40" name="Google Shape;17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44" name="Google Shape;1744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9" name="Google Shape;1779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3" name="Google Shape;1783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84" name="Google Shape;1784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1" name="Google Shape;1791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92" name="Google Shape;1792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7" name="Google Shape;1827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28" name="Google Shape;1828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4" name="Google Shape;1864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5" name="Google Shape;1865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6" name="Google Shape;1866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7" name="Google Shape;177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4" name="Google Shape;21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3" name="Google Shape;1873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74" name="Google Shape;1874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9" name="Google Shape;1909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10" name="Google Shape;1910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" name="Google Shape;194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9" name="Google Shape;194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50" name="Google Shape;195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5" name="Google Shape;198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Google Shape;1990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1" name="Google Shape;1991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92" name="Google Shape;1992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7" name="Google Shape;2027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9" name="Google Shape;2029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030" name="Google Shape;2030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70" name="Google Shape;2070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5" name="Google Shape;2105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6" name="Google Shape;2106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1" name="Google Shape;2111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112" name="Google Shape;2112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7" name="Google Shape;2147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9" name="Google Shape;219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0" name="Google Shape;220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22" name="Google Shape;222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" name="Google Shape;257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62" name="Google Shape;262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8" name="Google Shape;298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5" name="Google Shape;305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43" name="Google Shape;343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9" name="Google Shape;37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4" name="Google Shape;384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5" name="Google Shape;385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7" name="Google Shape;387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2" name="Google Shape;422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7" name="Google Shape;427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72" name="Google Shape;47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8" name="Google Shape;508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5" name="Google Shape;545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50" name="Google Shape;550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53" name="Google Shape;553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8" name="Google Shape;588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2" name="Google Shape;59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ransformannheim.wixsite.com/website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531121" y="1995892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2060075" y="501100"/>
            <a:ext cx="5527099" cy="2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36"/>
          <p:cNvSpPr txBox="1"/>
          <p:nvPr>
            <p:ph type="ctrTitle"/>
          </p:nvPr>
        </p:nvSpPr>
        <p:spPr>
          <a:xfrm>
            <a:off x="1352500" y="686625"/>
            <a:ext cx="6314700" cy="20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Art Contest</a:t>
            </a:r>
            <a:endParaRPr/>
          </a:p>
        </p:txBody>
      </p:sp>
      <p:sp>
        <p:nvSpPr>
          <p:cNvPr id="2159" name="Google Shape;2159;p36"/>
          <p:cNvSpPr txBox="1"/>
          <p:nvPr>
            <p:ph idx="1" type="subTitle"/>
          </p:nvPr>
        </p:nvSpPr>
        <p:spPr>
          <a:xfrm>
            <a:off x="657850" y="2561550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 offene Bühne für Künstler</a:t>
            </a:r>
            <a:endParaRPr/>
          </a:p>
        </p:txBody>
      </p:sp>
      <p:sp>
        <p:nvSpPr>
          <p:cNvPr id="2160" name="Google Shape;2160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4077" y="3"/>
            <a:ext cx="2311025" cy="71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1764" y="3162525"/>
            <a:ext cx="1680475" cy="16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5"/>
          <p:cNvSpPr txBox="1"/>
          <p:nvPr>
            <p:ph idx="1" type="subTitle"/>
          </p:nvPr>
        </p:nvSpPr>
        <p:spPr>
          <a:xfrm>
            <a:off x="4218050" y="808550"/>
            <a:ext cx="3512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https://transformannheim.wixsite.com/website</a:t>
            </a:r>
            <a:endParaRPr sz="1100"/>
          </a:p>
        </p:txBody>
      </p:sp>
      <p:grpSp>
        <p:nvGrpSpPr>
          <p:cNvPr id="2322" name="Google Shape;2322;p45"/>
          <p:cNvGrpSpPr/>
          <p:nvPr/>
        </p:nvGrpSpPr>
        <p:grpSpPr>
          <a:xfrm>
            <a:off x="1155431" y="1245764"/>
            <a:ext cx="5073524" cy="3840860"/>
            <a:chOff x="3578510" y="1419647"/>
            <a:chExt cx="4021500" cy="3062887"/>
          </a:xfrm>
        </p:grpSpPr>
        <p:sp>
          <p:nvSpPr>
            <p:cNvPr id="2323" name="Google Shape;2323;p45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49009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26" name="Google Shape;2326;p45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7" name="Google Shape;2327;p45"/>
          <p:cNvSpPr txBox="1"/>
          <p:nvPr>
            <p:ph type="ctrTitle"/>
          </p:nvPr>
        </p:nvSpPr>
        <p:spPr>
          <a:xfrm>
            <a:off x="920603" y="57780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Unsere Website</a:t>
            </a:r>
            <a:endParaRPr/>
          </a:p>
        </p:txBody>
      </p:sp>
      <p:sp>
        <p:nvSpPr>
          <p:cNvPr id="2328" name="Google Shape;2328;p45"/>
          <p:cNvSpPr/>
          <p:nvPr/>
        </p:nvSpPr>
        <p:spPr>
          <a:xfrm>
            <a:off x="6717775" y="1432575"/>
            <a:ext cx="1871436" cy="3269021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329" name="Google Shape;2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875" y="1386350"/>
            <a:ext cx="4764625" cy="29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341" y="1714127"/>
            <a:ext cx="1738273" cy="270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6"/>
          <p:cNvSpPr txBox="1"/>
          <p:nvPr>
            <p:ph type="ctrTitle"/>
          </p:nvPr>
        </p:nvSpPr>
        <p:spPr>
          <a:xfrm>
            <a:off x="720000" y="82975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Danke für ihre Aufmerksamkeit</a:t>
            </a:r>
            <a:endParaRPr sz="4000"/>
          </a:p>
        </p:txBody>
      </p:sp>
      <p:sp>
        <p:nvSpPr>
          <p:cNvPr id="2337" name="Google Shape;2337;p46"/>
          <p:cNvSpPr txBox="1"/>
          <p:nvPr>
            <p:ph idx="1" type="subTitle"/>
          </p:nvPr>
        </p:nvSpPr>
        <p:spPr>
          <a:xfrm>
            <a:off x="720000" y="2239150"/>
            <a:ext cx="77040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Haben Sie noch Fragen?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openartcontest@gmx.de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transformannheim.wixsite.com</a:t>
            </a:r>
            <a:endParaRPr/>
          </a:p>
        </p:txBody>
      </p:sp>
      <p:sp>
        <p:nvSpPr>
          <p:cNvPr id="2338" name="Google Shape;233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37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Inhalt</a:t>
            </a:r>
            <a:endParaRPr/>
          </a:p>
        </p:txBody>
      </p:sp>
      <p:pic>
        <p:nvPicPr>
          <p:cNvPr id="2168" name="Google Shape;2168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4556982" y="31886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022663" y="31886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37"/>
          <p:cNvSpPr txBox="1"/>
          <p:nvPr>
            <p:ph type="title"/>
          </p:nvPr>
        </p:nvSpPr>
        <p:spPr>
          <a:xfrm>
            <a:off x="4432769" y="3240526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  <p:sp>
        <p:nvSpPr>
          <p:cNvPr id="2174" name="Google Shape;2174;p37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75" name="Google Shape;2175;p37"/>
          <p:cNvSpPr txBox="1"/>
          <p:nvPr>
            <p:ph idx="4" type="title"/>
          </p:nvPr>
        </p:nvSpPr>
        <p:spPr>
          <a:xfrm>
            <a:off x="1900020" y="3267326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76" name="Google Shape;2176;p37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7" name="Google Shape;2177;p37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8" name="Google Shape;2178;p37"/>
          <p:cNvSpPr txBox="1"/>
          <p:nvPr>
            <p:ph idx="7" type="ctrTitle"/>
          </p:nvPr>
        </p:nvSpPr>
        <p:spPr>
          <a:xfrm>
            <a:off x="5422986" y="3090525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Fazit</a:t>
            </a:r>
            <a:endParaRPr/>
          </a:p>
        </p:txBody>
      </p:sp>
      <p:sp>
        <p:nvSpPr>
          <p:cNvPr id="2179" name="Google Shape;2179;p37"/>
          <p:cNvSpPr txBox="1"/>
          <p:nvPr>
            <p:ph idx="1" type="subTitle"/>
          </p:nvPr>
        </p:nvSpPr>
        <p:spPr>
          <a:xfrm>
            <a:off x="5422985" y="3396021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Aspekte</a:t>
            </a:r>
            <a:endParaRPr/>
          </a:p>
        </p:txBody>
      </p:sp>
      <p:sp>
        <p:nvSpPr>
          <p:cNvPr id="2180" name="Google Shape;2180;p37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Betreibermodell</a:t>
            </a:r>
            <a:endParaRPr/>
          </a:p>
        </p:txBody>
      </p:sp>
      <p:sp>
        <p:nvSpPr>
          <p:cNvPr id="2181" name="Google Shape;2181;p37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37"/>
          <p:cNvSpPr txBox="1"/>
          <p:nvPr>
            <p:ph idx="15" type="ctrTitle"/>
          </p:nvPr>
        </p:nvSpPr>
        <p:spPr>
          <a:xfrm>
            <a:off x="2885406" y="3090525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Finanzierung</a:t>
            </a:r>
            <a:endParaRPr/>
          </a:p>
        </p:txBody>
      </p:sp>
      <p:sp>
        <p:nvSpPr>
          <p:cNvPr id="2183" name="Google Shape;2183;p37"/>
          <p:cNvSpPr txBox="1"/>
          <p:nvPr>
            <p:ph idx="16" type="subTitle"/>
          </p:nvPr>
        </p:nvSpPr>
        <p:spPr>
          <a:xfrm>
            <a:off x="2885406" y="3396021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37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Konzept</a:t>
            </a:r>
            <a:endParaRPr/>
          </a:p>
        </p:txBody>
      </p:sp>
      <p:sp>
        <p:nvSpPr>
          <p:cNvPr id="2185" name="Google Shape;2185;p37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Projektablauf</a:t>
            </a:r>
            <a:endParaRPr/>
          </a:p>
        </p:txBody>
      </p:sp>
      <p:sp>
        <p:nvSpPr>
          <p:cNvPr id="2186" name="Google Shape;2186;p37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Datenanalyse</a:t>
            </a:r>
            <a:endParaRPr/>
          </a:p>
        </p:txBody>
      </p:sp>
      <p:sp>
        <p:nvSpPr>
          <p:cNvPr id="2187" name="Google Shape;2187;p37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8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Konzept</a:t>
            </a:r>
            <a:endParaRPr/>
          </a:p>
        </p:txBody>
      </p:sp>
      <p:pic>
        <p:nvPicPr>
          <p:cNvPr id="2194" name="Google Shape;2194;p3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646972">
            <a:off x="3497431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38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646972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38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646972">
            <a:off x="822430" y="3381762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38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561394">
            <a:off x="3498975" y="3381416"/>
            <a:ext cx="2149103" cy="71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38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flipH="1" rot="-646972">
            <a:off x="6168388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38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flipH="1" rot="-561394">
            <a:off x="6169931" y="3381416"/>
            <a:ext cx="2149103" cy="71054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200" name="Google Shape;2200;p38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Kunstwettbewerb</a:t>
            </a:r>
            <a:endParaRPr/>
          </a:p>
        </p:txBody>
      </p:sp>
      <p:sp>
        <p:nvSpPr>
          <p:cNvPr id="2201" name="Google Shape;2201;p38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Teilnahme</a:t>
            </a:r>
            <a:endParaRPr/>
          </a:p>
        </p:txBody>
      </p:sp>
      <p:sp>
        <p:nvSpPr>
          <p:cNvPr id="2202" name="Google Shape;2202;p38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Jede*r kann teilnehmen</a:t>
            </a:r>
            <a:endParaRPr/>
          </a:p>
        </p:txBody>
      </p:sp>
      <p:sp>
        <p:nvSpPr>
          <p:cNvPr id="2203" name="Google Shape;2203;p38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Bewertung</a:t>
            </a:r>
            <a:endParaRPr/>
          </a:p>
        </p:txBody>
      </p:sp>
      <p:sp>
        <p:nvSpPr>
          <p:cNvPr id="2204" name="Google Shape;2204;p38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QR-Code (Website)</a:t>
            </a:r>
            <a:endParaRPr/>
          </a:p>
        </p:txBody>
      </p:sp>
      <p:sp>
        <p:nvSpPr>
          <p:cNvPr id="2205" name="Google Shape;2205;p38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Siegerehrung</a:t>
            </a:r>
            <a:endParaRPr/>
          </a:p>
        </p:txBody>
      </p:sp>
      <p:sp>
        <p:nvSpPr>
          <p:cNvPr id="2206" name="Google Shape;2206;p38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</a:t>
            </a:r>
            <a:endParaRPr/>
          </a:p>
        </p:txBody>
      </p:sp>
      <p:sp>
        <p:nvSpPr>
          <p:cNvPr id="2207" name="Google Shape;2207;p38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fortlaufend </a:t>
            </a:r>
            <a:endParaRPr/>
          </a:p>
        </p:txBody>
      </p:sp>
      <p:sp>
        <p:nvSpPr>
          <p:cNvPr id="2208" name="Google Shape;2208;p38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Abwechslung</a:t>
            </a:r>
            <a:endParaRPr/>
          </a:p>
        </p:txBody>
      </p:sp>
      <p:sp>
        <p:nvSpPr>
          <p:cNvPr id="2209" name="Google Shape;2209;p38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 Disziplinen </a:t>
            </a:r>
            <a:endParaRPr/>
          </a:p>
        </p:txBody>
      </p:sp>
      <p:sp>
        <p:nvSpPr>
          <p:cNvPr id="2210" name="Google Shape;2210;p38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Ausstellung</a:t>
            </a:r>
            <a:endParaRPr/>
          </a:p>
        </p:txBody>
      </p:sp>
      <p:sp>
        <p:nvSpPr>
          <p:cNvPr id="2211" name="Google Shape;2211;p38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im Luisenpark</a:t>
            </a:r>
            <a:endParaRPr/>
          </a:p>
        </p:txBody>
      </p:sp>
      <p:sp>
        <p:nvSpPr>
          <p:cNvPr id="2212" name="Google Shape;2212;p38"/>
          <p:cNvSpPr/>
          <p:nvPr/>
        </p:nvSpPr>
        <p:spPr>
          <a:xfrm>
            <a:off x="1839259" y="1293502"/>
            <a:ext cx="118537" cy="373518"/>
          </a:xfrm>
          <a:custGeom>
            <a:rect b="b" l="l" r="r" t="t"/>
            <a:pathLst>
              <a:path extrusionOk="0" h="11744" w="3727">
                <a:moveTo>
                  <a:pt x="3273" y="1"/>
                </a:moveTo>
                <a:cubicBezTo>
                  <a:pt x="2520" y="1"/>
                  <a:pt x="1832" y="264"/>
                  <a:pt x="1239" y="802"/>
                </a:cubicBezTo>
                <a:cubicBezTo>
                  <a:pt x="762" y="1254"/>
                  <a:pt x="453" y="1790"/>
                  <a:pt x="286" y="2147"/>
                </a:cubicBezTo>
                <a:cubicBezTo>
                  <a:pt x="238" y="2230"/>
                  <a:pt x="286" y="2337"/>
                  <a:pt x="381" y="2385"/>
                </a:cubicBezTo>
                <a:cubicBezTo>
                  <a:pt x="404" y="2398"/>
                  <a:pt x="428" y="2404"/>
                  <a:pt x="452" y="2404"/>
                </a:cubicBezTo>
                <a:cubicBezTo>
                  <a:pt x="518" y="2404"/>
                  <a:pt x="585" y="2360"/>
                  <a:pt x="619" y="2290"/>
                </a:cubicBezTo>
                <a:cubicBezTo>
                  <a:pt x="1148" y="1163"/>
                  <a:pt x="2035" y="349"/>
                  <a:pt x="3314" y="349"/>
                </a:cubicBezTo>
                <a:cubicBezTo>
                  <a:pt x="3333" y="349"/>
                  <a:pt x="3351" y="349"/>
                  <a:pt x="3370" y="349"/>
                </a:cubicBezTo>
                <a:cubicBezTo>
                  <a:pt x="3084" y="694"/>
                  <a:pt x="2858" y="1040"/>
                  <a:pt x="2727" y="1421"/>
                </a:cubicBezTo>
                <a:cubicBezTo>
                  <a:pt x="2489" y="2135"/>
                  <a:pt x="2739" y="2564"/>
                  <a:pt x="2846" y="2814"/>
                </a:cubicBezTo>
                <a:cubicBezTo>
                  <a:pt x="3179" y="3611"/>
                  <a:pt x="2644" y="4540"/>
                  <a:pt x="1786" y="4588"/>
                </a:cubicBezTo>
                <a:cubicBezTo>
                  <a:pt x="1761" y="4588"/>
                  <a:pt x="1725" y="4589"/>
                  <a:pt x="1681" y="4589"/>
                </a:cubicBezTo>
                <a:cubicBezTo>
                  <a:pt x="1560" y="4589"/>
                  <a:pt x="1374" y="4577"/>
                  <a:pt x="1155" y="4481"/>
                </a:cubicBezTo>
                <a:cubicBezTo>
                  <a:pt x="584" y="4231"/>
                  <a:pt x="274" y="3576"/>
                  <a:pt x="393" y="2897"/>
                </a:cubicBezTo>
                <a:cubicBezTo>
                  <a:pt x="405" y="2814"/>
                  <a:pt x="346" y="2718"/>
                  <a:pt x="238" y="2695"/>
                </a:cubicBezTo>
                <a:cubicBezTo>
                  <a:pt x="231" y="2694"/>
                  <a:pt x="224" y="2693"/>
                  <a:pt x="217" y="2693"/>
                </a:cubicBezTo>
                <a:cubicBezTo>
                  <a:pt x="139" y="2693"/>
                  <a:pt x="58" y="2750"/>
                  <a:pt x="36" y="2837"/>
                </a:cubicBezTo>
                <a:cubicBezTo>
                  <a:pt x="24" y="2957"/>
                  <a:pt x="0" y="3064"/>
                  <a:pt x="0" y="3183"/>
                </a:cubicBezTo>
                <a:cubicBezTo>
                  <a:pt x="0" y="3826"/>
                  <a:pt x="298" y="4361"/>
                  <a:pt x="750" y="4659"/>
                </a:cubicBezTo>
                <a:cubicBezTo>
                  <a:pt x="393" y="6921"/>
                  <a:pt x="441" y="9553"/>
                  <a:pt x="1465" y="11612"/>
                </a:cubicBezTo>
                <a:cubicBezTo>
                  <a:pt x="1501" y="11684"/>
                  <a:pt x="1584" y="11743"/>
                  <a:pt x="1667" y="11743"/>
                </a:cubicBezTo>
                <a:cubicBezTo>
                  <a:pt x="1762" y="11743"/>
                  <a:pt x="1834" y="11696"/>
                  <a:pt x="1882" y="11612"/>
                </a:cubicBezTo>
                <a:cubicBezTo>
                  <a:pt x="2143" y="11077"/>
                  <a:pt x="2358" y="10457"/>
                  <a:pt x="2501" y="9803"/>
                </a:cubicBezTo>
                <a:cubicBezTo>
                  <a:pt x="2524" y="9719"/>
                  <a:pt x="2477" y="9612"/>
                  <a:pt x="2370" y="9600"/>
                </a:cubicBezTo>
                <a:cubicBezTo>
                  <a:pt x="2360" y="9599"/>
                  <a:pt x="2349" y="9598"/>
                  <a:pt x="2338" y="9598"/>
                </a:cubicBezTo>
                <a:cubicBezTo>
                  <a:pt x="2262" y="9598"/>
                  <a:pt x="2178" y="9637"/>
                  <a:pt x="2167" y="9731"/>
                </a:cubicBezTo>
                <a:cubicBezTo>
                  <a:pt x="2048" y="10267"/>
                  <a:pt x="1870" y="10779"/>
                  <a:pt x="1667" y="11231"/>
                </a:cubicBezTo>
                <a:cubicBezTo>
                  <a:pt x="1060" y="9862"/>
                  <a:pt x="869" y="8302"/>
                  <a:pt x="893" y="6814"/>
                </a:cubicBezTo>
                <a:lnTo>
                  <a:pt x="1155" y="6814"/>
                </a:lnTo>
                <a:cubicBezTo>
                  <a:pt x="1250" y="6814"/>
                  <a:pt x="1334" y="6743"/>
                  <a:pt x="1334" y="6636"/>
                </a:cubicBezTo>
                <a:cubicBezTo>
                  <a:pt x="1334" y="6552"/>
                  <a:pt x="1250" y="6457"/>
                  <a:pt x="1155" y="6457"/>
                </a:cubicBezTo>
                <a:lnTo>
                  <a:pt x="917" y="6457"/>
                </a:lnTo>
                <a:cubicBezTo>
                  <a:pt x="917" y="6397"/>
                  <a:pt x="929" y="6112"/>
                  <a:pt x="953" y="5838"/>
                </a:cubicBezTo>
                <a:lnTo>
                  <a:pt x="1584" y="5838"/>
                </a:lnTo>
                <a:cubicBezTo>
                  <a:pt x="1691" y="5838"/>
                  <a:pt x="1762" y="5755"/>
                  <a:pt x="1762" y="5659"/>
                </a:cubicBezTo>
                <a:cubicBezTo>
                  <a:pt x="1762" y="5552"/>
                  <a:pt x="1691" y="5481"/>
                  <a:pt x="1584" y="5481"/>
                </a:cubicBezTo>
                <a:lnTo>
                  <a:pt x="989" y="5481"/>
                </a:lnTo>
                <a:cubicBezTo>
                  <a:pt x="1012" y="5243"/>
                  <a:pt x="1048" y="5016"/>
                  <a:pt x="1072" y="4814"/>
                </a:cubicBezTo>
                <a:cubicBezTo>
                  <a:pt x="1250" y="4879"/>
                  <a:pt x="1456" y="4912"/>
                  <a:pt x="1661" y="4912"/>
                </a:cubicBezTo>
                <a:cubicBezTo>
                  <a:pt x="1867" y="4912"/>
                  <a:pt x="2072" y="4879"/>
                  <a:pt x="2251" y="4814"/>
                </a:cubicBezTo>
                <a:cubicBezTo>
                  <a:pt x="2286" y="5016"/>
                  <a:pt x="2310" y="5243"/>
                  <a:pt x="2346" y="5481"/>
                </a:cubicBezTo>
                <a:lnTo>
                  <a:pt x="2286" y="5481"/>
                </a:lnTo>
                <a:cubicBezTo>
                  <a:pt x="2191" y="5481"/>
                  <a:pt x="2108" y="5552"/>
                  <a:pt x="2108" y="5659"/>
                </a:cubicBezTo>
                <a:cubicBezTo>
                  <a:pt x="2108" y="5755"/>
                  <a:pt x="2179" y="5838"/>
                  <a:pt x="2286" y="5838"/>
                </a:cubicBezTo>
                <a:lnTo>
                  <a:pt x="2370" y="5838"/>
                </a:lnTo>
                <a:cubicBezTo>
                  <a:pt x="2382" y="6052"/>
                  <a:pt x="2405" y="6231"/>
                  <a:pt x="2417" y="6457"/>
                </a:cubicBezTo>
                <a:lnTo>
                  <a:pt x="1870" y="6457"/>
                </a:lnTo>
                <a:cubicBezTo>
                  <a:pt x="1774" y="6457"/>
                  <a:pt x="1691" y="6528"/>
                  <a:pt x="1691" y="6636"/>
                </a:cubicBezTo>
                <a:cubicBezTo>
                  <a:pt x="1691" y="6743"/>
                  <a:pt x="1762" y="6814"/>
                  <a:pt x="1870" y="6814"/>
                </a:cubicBezTo>
                <a:lnTo>
                  <a:pt x="2441" y="6814"/>
                </a:lnTo>
                <a:cubicBezTo>
                  <a:pt x="2465" y="7540"/>
                  <a:pt x="2429" y="8314"/>
                  <a:pt x="2310" y="9064"/>
                </a:cubicBezTo>
                <a:cubicBezTo>
                  <a:pt x="2298" y="9160"/>
                  <a:pt x="2358" y="9243"/>
                  <a:pt x="2465" y="9255"/>
                </a:cubicBezTo>
                <a:cubicBezTo>
                  <a:pt x="2476" y="9258"/>
                  <a:pt x="2487" y="9260"/>
                  <a:pt x="2498" y="9260"/>
                </a:cubicBezTo>
                <a:cubicBezTo>
                  <a:pt x="2572" y="9260"/>
                  <a:pt x="2645" y="9195"/>
                  <a:pt x="2655" y="9112"/>
                </a:cubicBezTo>
                <a:cubicBezTo>
                  <a:pt x="2882" y="7671"/>
                  <a:pt x="2834" y="6088"/>
                  <a:pt x="2596" y="4647"/>
                </a:cubicBezTo>
                <a:cubicBezTo>
                  <a:pt x="3191" y="4231"/>
                  <a:pt x="3477" y="3409"/>
                  <a:pt x="3179" y="2659"/>
                </a:cubicBezTo>
                <a:cubicBezTo>
                  <a:pt x="3072" y="2397"/>
                  <a:pt x="2691" y="1849"/>
                  <a:pt x="3417" y="849"/>
                </a:cubicBezTo>
                <a:cubicBezTo>
                  <a:pt x="3667" y="492"/>
                  <a:pt x="3727" y="492"/>
                  <a:pt x="3727" y="325"/>
                </a:cubicBezTo>
                <a:cubicBezTo>
                  <a:pt x="3727" y="147"/>
                  <a:pt x="3596" y="16"/>
                  <a:pt x="3417" y="4"/>
                </a:cubicBezTo>
                <a:cubicBezTo>
                  <a:pt x="3369" y="2"/>
                  <a:pt x="3321" y="1"/>
                  <a:pt x="327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38"/>
          <p:cNvSpPr/>
          <p:nvPr/>
        </p:nvSpPr>
        <p:spPr>
          <a:xfrm>
            <a:off x="4395402" y="1301941"/>
            <a:ext cx="356245" cy="356627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4" name="Google Shape;2214;p38"/>
          <p:cNvGrpSpPr/>
          <p:nvPr/>
        </p:nvGrpSpPr>
        <p:grpSpPr>
          <a:xfrm>
            <a:off x="7102499" y="3024583"/>
            <a:ext cx="283985" cy="341080"/>
            <a:chOff x="1493849" y="2775533"/>
            <a:chExt cx="283985" cy="341080"/>
          </a:xfrm>
        </p:grpSpPr>
        <p:sp>
          <p:nvSpPr>
            <p:cNvPr id="2215" name="Google Shape;2215;p38"/>
            <p:cNvSpPr/>
            <p:nvPr/>
          </p:nvSpPr>
          <p:spPr>
            <a:xfrm>
              <a:off x="1493849" y="2775533"/>
              <a:ext cx="283985" cy="341080"/>
            </a:xfrm>
            <a:custGeom>
              <a:rect b="b" l="l" r="r" t="t"/>
              <a:pathLst>
                <a:path extrusionOk="0" h="10741" w="8943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590638" y="2834153"/>
              <a:ext cx="88501" cy="84754"/>
            </a:xfrm>
            <a:custGeom>
              <a:rect b="b" l="l" r="r" t="t"/>
              <a:pathLst>
                <a:path extrusionOk="0" h="2669" w="2787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7" name="Google Shape;2217;p38"/>
          <p:cNvSpPr/>
          <p:nvPr/>
        </p:nvSpPr>
        <p:spPr>
          <a:xfrm>
            <a:off x="4394452" y="3151158"/>
            <a:ext cx="355099" cy="221710"/>
          </a:xfrm>
          <a:custGeom>
            <a:rect b="b" l="l" r="r" t="t"/>
            <a:pathLst>
              <a:path extrusionOk="0" h="6966" w="11157">
                <a:moveTo>
                  <a:pt x="2953" y="3131"/>
                </a:moveTo>
                <a:lnTo>
                  <a:pt x="2953" y="6644"/>
                </a:lnTo>
                <a:lnTo>
                  <a:pt x="1537" y="6644"/>
                </a:lnTo>
                <a:lnTo>
                  <a:pt x="1537" y="3131"/>
                </a:lnTo>
                <a:close/>
                <a:moveTo>
                  <a:pt x="6263" y="2250"/>
                </a:moveTo>
                <a:lnTo>
                  <a:pt x="6263" y="6644"/>
                </a:lnTo>
                <a:lnTo>
                  <a:pt x="4858" y="6644"/>
                </a:lnTo>
                <a:lnTo>
                  <a:pt x="4858" y="2250"/>
                </a:lnTo>
                <a:close/>
                <a:moveTo>
                  <a:pt x="9585" y="333"/>
                </a:moveTo>
                <a:lnTo>
                  <a:pt x="9585" y="6644"/>
                </a:lnTo>
                <a:lnTo>
                  <a:pt x="8168" y="6644"/>
                </a:lnTo>
                <a:lnTo>
                  <a:pt x="8168" y="333"/>
                </a:lnTo>
                <a:close/>
                <a:moveTo>
                  <a:pt x="8025" y="0"/>
                </a:moveTo>
                <a:cubicBezTo>
                  <a:pt x="7930" y="0"/>
                  <a:pt x="7859" y="83"/>
                  <a:pt x="7859" y="167"/>
                </a:cubicBezTo>
                <a:lnTo>
                  <a:pt x="7859" y="6644"/>
                </a:lnTo>
                <a:lnTo>
                  <a:pt x="6609" y="6644"/>
                </a:lnTo>
                <a:lnTo>
                  <a:pt x="6609" y="2084"/>
                </a:lnTo>
                <a:cubicBezTo>
                  <a:pt x="6609" y="2000"/>
                  <a:pt x="6537" y="1917"/>
                  <a:pt x="6442" y="1917"/>
                </a:cubicBezTo>
                <a:lnTo>
                  <a:pt x="4704" y="1917"/>
                </a:lnTo>
                <a:cubicBezTo>
                  <a:pt x="4608" y="1917"/>
                  <a:pt x="4537" y="2000"/>
                  <a:pt x="4537" y="2084"/>
                </a:cubicBezTo>
                <a:lnTo>
                  <a:pt x="4537" y="6644"/>
                </a:lnTo>
                <a:lnTo>
                  <a:pt x="3287" y="6644"/>
                </a:lnTo>
                <a:lnTo>
                  <a:pt x="3287" y="2965"/>
                </a:lnTo>
                <a:cubicBezTo>
                  <a:pt x="3287" y="2881"/>
                  <a:pt x="3215" y="2798"/>
                  <a:pt x="3120" y="2798"/>
                </a:cubicBezTo>
                <a:lnTo>
                  <a:pt x="1382" y="2798"/>
                </a:lnTo>
                <a:cubicBezTo>
                  <a:pt x="1298" y="2798"/>
                  <a:pt x="1215" y="2881"/>
                  <a:pt x="1215" y="2965"/>
                </a:cubicBezTo>
                <a:lnTo>
                  <a:pt x="1215" y="6644"/>
                </a:lnTo>
                <a:lnTo>
                  <a:pt x="167" y="6644"/>
                </a:lnTo>
                <a:cubicBezTo>
                  <a:pt x="72" y="6644"/>
                  <a:pt x="1" y="6715"/>
                  <a:pt x="1" y="6810"/>
                </a:cubicBezTo>
                <a:cubicBezTo>
                  <a:pt x="1" y="6894"/>
                  <a:pt x="72" y="6965"/>
                  <a:pt x="167" y="6965"/>
                </a:cubicBezTo>
                <a:lnTo>
                  <a:pt x="11002" y="6965"/>
                </a:lnTo>
                <a:cubicBezTo>
                  <a:pt x="11085" y="6965"/>
                  <a:pt x="11157" y="6894"/>
                  <a:pt x="11157" y="6810"/>
                </a:cubicBezTo>
                <a:cubicBezTo>
                  <a:pt x="11145" y="6715"/>
                  <a:pt x="11073" y="6644"/>
                  <a:pt x="10990" y="6644"/>
                </a:cubicBezTo>
                <a:lnTo>
                  <a:pt x="9930" y="6644"/>
                </a:lnTo>
                <a:lnTo>
                  <a:pt x="9930" y="167"/>
                </a:lnTo>
                <a:cubicBezTo>
                  <a:pt x="9930" y="83"/>
                  <a:pt x="9859" y="0"/>
                  <a:pt x="976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8" name="Google Shape;2218;p38"/>
          <p:cNvGrpSpPr/>
          <p:nvPr/>
        </p:nvGrpSpPr>
        <p:grpSpPr>
          <a:xfrm>
            <a:off x="1720392" y="3036320"/>
            <a:ext cx="356245" cy="317607"/>
            <a:chOff x="4880567" y="1535870"/>
            <a:chExt cx="356245" cy="317607"/>
          </a:xfrm>
        </p:grpSpPr>
        <p:sp>
          <p:nvSpPr>
            <p:cNvPr id="2219" name="Google Shape;2219;p38"/>
            <p:cNvSpPr/>
            <p:nvPr/>
          </p:nvSpPr>
          <p:spPr>
            <a:xfrm>
              <a:off x="5103774" y="1535870"/>
              <a:ext cx="100448" cy="128138"/>
            </a:xfrm>
            <a:custGeom>
              <a:rect b="b" l="l" r="r" t="t"/>
              <a:pathLst>
                <a:path extrusionOk="0" h="4026" w="3156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4880567" y="1552929"/>
              <a:ext cx="200895" cy="300547"/>
            </a:xfrm>
            <a:custGeom>
              <a:rect b="b" l="l" r="r" t="t"/>
              <a:pathLst>
                <a:path extrusionOk="0" h="9443" w="6312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4919620" y="1820471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5031398" y="1820471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5070418" y="1552547"/>
              <a:ext cx="166394" cy="173969"/>
            </a:xfrm>
            <a:custGeom>
              <a:rect b="b" l="l" r="r" t="t"/>
              <a:pathLst>
                <a:path extrusionOk="0" h="5466" w="5228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38"/>
          <p:cNvGrpSpPr/>
          <p:nvPr/>
        </p:nvGrpSpPr>
        <p:grpSpPr>
          <a:xfrm>
            <a:off x="7148469" y="1304609"/>
            <a:ext cx="192007" cy="351318"/>
            <a:chOff x="939156" y="3809209"/>
            <a:chExt cx="192007" cy="351318"/>
          </a:xfrm>
        </p:grpSpPr>
        <p:sp>
          <p:nvSpPr>
            <p:cNvPr id="2225" name="Google Shape;2225;p38"/>
            <p:cNvSpPr/>
            <p:nvPr/>
          </p:nvSpPr>
          <p:spPr>
            <a:xfrm>
              <a:off x="939538" y="3809209"/>
              <a:ext cx="191625" cy="106706"/>
            </a:xfrm>
            <a:custGeom>
              <a:rect b="b" l="l" r="r" t="t"/>
              <a:pathLst>
                <a:path extrusionOk="0" h="3355" w="6025">
                  <a:moveTo>
                    <a:pt x="3016" y="0"/>
                  </a:moveTo>
                  <a:cubicBezTo>
                    <a:pt x="2872" y="0"/>
                    <a:pt x="2764" y="67"/>
                    <a:pt x="2786" y="199"/>
                  </a:cubicBezTo>
                  <a:cubicBezTo>
                    <a:pt x="2797" y="275"/>
                    <a:pt x="2878" y="331"/>
                    <a:pt x="2955" y="331"/>
                  </a:cubicBezTo>
                  <a:cubicBezTo>
                    <a:pt x="2962" y="331"/>
                    <a:pt x="2970" y="331"/>
                    <a:pt x="2977" y="330"/>
                  </a:cubicBezTo>
                  <a:cubicBezTo>
                    <a:pt x="2994" y="326"/>
                    <a:pt x="3012" y="324"/>
                    <a:pt x="3028" y="324"/>
                  </a:cubicBezTo>
                  <a:cubicBezTo>
                    <a:pt x="3172" y="324"/>
                    <a:pt x="3286" y="453"/>
                    <a:pt x="3286" y="592"/>
                  </a:cubicBezTo>
                  <a:lnTo>
                    <a:pt x="3286" y="687"/>
                  </a:lnTo>
                  <a:lnTo>
                    <a:pt x="2739" y="687"/>
                  </a:lnTo>
                  <a:lnTo>
                    <a:pt x="2739" y="628"/>
                  </a:lnTo>
                  <a:cubicBezTo>
                    <a:pt x="2739" y="532"/>
                    <a:pt x="2667" y="461"/>
                    <a:pt x="2572" y="461"/>
                  </a:cubicBezTo>
                  <a:cubicBezTo>
                    <a:pt x="2489" y="461"/>
                    <a:pt x="2417" y="532"/>
                    <a:pt x="2417" y="628"/>
                  </a:cubicBezTo>
                  <a:lnTo>
                    <a:pt x="2417" y="687"/>
                  </a:lnTo>
                  <a:lnTo>
                    <a:pt x="1405" y="687"/>
                  </a:lnTo>
                  <a:cubicBezTo>
                    <a:pt x="1310" y="687"/>
                    <a:pt x="1238" y="758"/>
                    <a:pt x="1238" y="854"/>
                  </a:cubicBezTo>
                  <a:cubicBezTo>
                    <a:pt x="1238" y="937"/>
                    <a:pt x="1310" y="1020"/>
                    <a:pt x="1405" y="1020"/>
                  </a:cubicBezTo>
                  <a:lnTo>
                    <a:pt x="5584" y="1020"/>
                  </a:lnTo>
                  <a:cubicBezTo>
                    <a:pt x="5644" y="1020"/>
                    <a:pt x="5691" y="1056"/>
                    <a:pt x="5691" y="1116"/>
                  </a:cubicBezTo>
                  <a:lnTo>
                    <a:pt x="5691" y="1473"/>
                  </a:lnTo>
                  <a:cubicBezTo>
                    <a:pt x="5691" y="1532"/>
                    <a:pt x="5644" y="1580"/>
                    <a:pt x="5584" y="1580"/>
                  </a:cubicBezTo>
                  <a:lnTo>
                    <a:pt x="429" y="1580"/>
                  </a:lnTo>
                  <a:cubicBezTo>
                    <a:pt x="369" y="1580"/>
                    <a:pt x="334" y="1532"/>
                    <a:pt x="334" y="1473"/>
                  </a:cubicBezTo>
                  <a:lnTo>
                    <a:pt x="334" y="1116"/>
                  </a:lnTo>
                  <a:cubicBezTo>
                    <a:pt x="334" y="1056"/>
                    <a:pt x="369" y="1020"/>
                    <a:pt x="429" y="1020"/>
                  </a:cubicBezTo>
                  <a:lnTo>
                    <a:pt x="750" y="1020"/>
                  </a:lnTo>
                  <a:cubicBezTo>
                    <a:pt x="834" y="1020"/>
                    <a:pt x="905" y="937"/>
                    <a:pt x="905" y="854"/>
                  </a:cubicBezTo>
                  <a:cubicBezTo>
                    <a:pt x="905" y="758"/>
                    <a:pt x="834" y="687"/>
                    <a:pt x="750" y="687"/>
                  </a:cubicBezTo>
                  <a:lnTo>
                    <a:pt x="429" y="687"/>
                  </a:lnTo>
                  <a:cubicBezTo>
                    <a:pt x="191" y="687"/>
                    <a:pt x="0" y="878"/>
                    <a:pt x="0" y="1116"/>
                  </a:cubicBezTo>
                  <a:lnTo>
                    <a:pt x="0" y="1473"/>
                  </a:lnTo>
                  <a:cubicBezTo>
                    <a:pt x="0" y="1711"/>
                    <a:pt x="191" y="1901"/>
                    <a:pt x="429" y="1901"/>
                  </a:cubicBezTo>
                  <a:lnTo>
                    <a:pt x="572" y="1901"/>
                  </a:lnTo>
                  <a:lnTo>
                    <a:pt x="572" y="3187"/>
                  </a:lnTo>
                  <a:cubicBezTo>
                    <a:pt x="572" y="3271"/>
                    <a:pt x="643" y="3354"/>
                    <a:pt x="726" y="3354"/>
                  </a:cubicBezTo>
                  <a:cubicBezTo>
                    <a:pt x="822" y="3354"/>
                    <a:pt x="893" y="3271"/>
                    <a:pt x="893" y="3187"/>
                  </a:cubicBezTo>
                  <a:lnTo>
                    <a:pt x="893" y="1901"/>
                  </a:lnTo>
                  <a:lnTo>
                    <a:pt x="5132" y="1901"/>
                  </a:lnTo>
                  <a:lnTo>
                    <a:pt x="5132" y="2306"/>
                  </a:lnTo>
                  <a:cubicBezTo>
                    <a:pt x="5132" y="2402"/>
                    <a:pt x="5215" y="2473"/>
                    <a:pt x="5298" y="2473"/>
                  </a:cubicBezTo>
                  <a:cubicBezTo>
                    <a:pt x="5394" y="2473"/>
                    <a:pt x="5465" y="2402"/>
                    <a:pt x="5465" y="2306"/>
                  </a:cubicBezTo>
                  <a:lnTo>
                    <a:pt x="5465" y="1901"/>
                  </a:lnTo>
                  <a:lnTo>
                    <a:pt x="5596" y="1901"/>
                  </a:lnTo>
                  <a:cubicBezTo>
                    <a:pt x="5834" y="1901"/>
                    <a:pt x="6025" y="1711"/>
                    <a:pt x="6025" y="1473"/>
                  </a:cubicBezTo>
                  <a:lnTo>
                    <a:pt x="6025" y="1116"/>
                  </a:lnTo>
                  <a:cubicBezTo>
                    <a:pt x="6025" y="878"/>
                    <a:pt x="5822" y="687"/>
                    <a:pt x="5584" y="687"/>
                  </a:cubicBezTo>
                  <a:lnTo>
                    <a:pt x="3620" y="687"/>
                  </a:lnTo>
                  <a:lnTo>
                    <a:pt x="3620" y="604"/>
                  </a:lnTo>
                  <a:cubicBezTo>
                    <a:pt x="3620" y="198"/>
                    <a:pt x="3263" y="0"/>
                    <a:pt x="30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939156" y="3898835"/>
              <a:ext cx="192007" cy="261692"/>
            </a:xfrm>
            <a:custGeom>
              <a:rect b="b" l="l" r="r" t="t"/>
              <a:pathLst>
                <a:path extrusionOk="0" h="8228" w="6037">
                  <a:moveTo>
                    <a:pt x="2977" y="4691"/>
                  </a:moveTo>
                  <a:cubicBezTo>
                    <a:pt x="2739" y="5179"/>
                    <a:pt x="1953" y="6846"/>
                    <a:pt x="1536" y="7739"/>
                  </a:cubicBezTo>
                  <a:cubicBezTo>
                    <a:pt x="1489" y="7811"/>
                    <a:pt x="1417" y="7870"/>
                    <a:pt x="1322" y="7870"/>
                  </a:cubicBezTo>
                  <a:cubicBezTo>
                    <a:pt x="1298" y="7870"/>
                    <a:pt x="1250" y="7858"/>
                    <a:pt x="1215" y="7835"/>
                  </a:cubicBezTo>
                  <a:cubicBezTo>
                    <a:pt x="1096" y="7787"/>
                    <a:pt x="1060" y="7644"/>
                    <a:pt x="1119" y="7525"/>
                  </a:cubicBezTo>
                  <a:lnTo>
                    <a:pt x="2465" y="4691"/>
                  </a:lnTo>
                  <a:close/>
                  <a:moveTo>
                    <a:pt x="3572" y="4703"/>
                  </a:moveTo>
                  <a:lnTo>
                    <a:pt x="4929" y="7549"/>
                  </a:lnTo>
                  <a:cubicBezTo>
                    <a:pt x="4989" y="7668"/>
                    <a:pt x="4929" y="7799"/>
                    <a:pt x="4822" y="7858"/>
                  </a:cubicBezTo>
                  <a:cubicBezTo>
                    <a:pt x="4787" y="7870"/>
                    <a:pt x="4763" y="7882"/>
                    <a:pt x="4715" y="7882"/>
                  </a:cubicBezTo>
                  <a:cubicBezTo>
                    <a:pt x="4632" y="7882"/>
                    <a:pt x="4548" y="7846"/>
                    <a:pt x="4513" y="7751"/>
                  </a:cubicBezTo>
                  <a:lnTo>
                    <a:pt x="3572" y="5775"/>
                  </a:lnTo>
                  <a:cubicBezTo>
                    <a:pt x="3572" y="5775"/>
                    <a:pt x="3215" y="5025"/>
                    <a:pt x="3203" y="4989"/>
                  </a:cubicBezTo>
                  <a:cubicBezTo>
                    <a:pt x="3298" y="4775"/>
                    <a:pt x="3334" y="4715"/>
                    <a:pt x="3334" y="4703"/>
                  </a:cubicBezTo>
                  <a:close/>
                  <a:moveTo>
                    <a:pt x="3036" y="5358"/>
                  </a:moveTo>
                  <a:lnTo>
                    <a:pt x="3263" y="5834"/>
                  </a:lnTo>
                  <a:lnTo>
                    <a:pt x="3263" y="7680"/>
                  </a:lnTo>
                  <a:cubicBezTo>
                    <a:pt x="3263" y="7799"/>
                    <a:pt x="3155" y="7906"/>
                    <a:pt x="3036" y="7906"/>
                  </a:cubicBezTo>
                  <a:cubicBezTo>
                    <a:pt x="2917" y="7906"/>
                    <a:pt x="2810" y="7799"/>
                    <a:pt x="2810" y="7680"/>
                  </a:cubicBezTo>
                  <a:lnTo>
                    <a:pt x="2810" y="5834"/>
                  </a:lnTo>
                  <a:lnTo>
                    <a:pt x="3036" y="5358"/>
                  </a:lnTo>
                  <a:close/>
                  <a:moveTo>
                    <a:pt x="5299" y="0"/>
                  </a:moveTo>
                  <a:cubicBezTo>
                    <a:pt x="5203" y="0"/>
                    <a:pt x="5132" y="72"/>
                    <a:pt x="5132" y="167"/>
                  </a:cubicBezTo>
                  <a:lnTo>
                    <a:pt x="5132" y="3453"/>
                  </a:lnTo>
                  <a:lnTo>
                    <a:pt x="893" y="3453"/>
                  </a:lnTo>
                  <a:lnTo>
                    <a:pt x="893" y="1024"/>
                  </a:lnTo>
                  <a:cubicBezTo>
                    <a:pt x="893" y="941"/>
                    <a:pt x="822" y="858"/>
                    <a:pt x="727" y="858"/>
                  </a:cubicBezTo>
                  <a:cubicBezTo>
                    <a:pt x="643" y="858"/>
                    <a:pt x="560" y="941"/>
                    <a:pt x="560" y="1024"/>
                  </a:cubicBezTo>
                  <a:lnTo>
                    <a:pt x="560" y="3453"/>
                  </a:lnTo>
                  <a:lnTo>
                    <a:pt x="429" y="3453"/>
                  </a:lnTo>
                  <a:cubicBezTo>
                    <a:pt x="191" y="3453"/>
                    <a:pt x="0" y="3644"/>
                    <a:pt x="0" y="3882"/>
                  </a:cubicBezTo>
                  <a:lnTo>
                    <a:pt x="0" y="4239"/>
                  </a:lnTo>
                  <a:cubicBezTo>
                    <a:pt x="0" y="4477"/>
                    <a:pt x="191" y="4668"/>
                    <a:pt x="429" y="4668"/>
                  </a:cubicBezTo>
                  <a:lnTo>
                    <a:pt x="2084" y="4668"/>
                  </a:lnTo>
                  <a:lnTo>
                    <a:pt x="798" y="7382"/>
                  </a:lnTo>
                  <a:cubicBezTo>
                    <a:pt x="667" y="7668"/>
                    <a:pt x="786" y="7989"/>
                    <a:pt x="1060" y="8120"/>
                  </a:cubicBezTo>
                  <a:cubicBezTo>
                    <a:pt x="1131" y="8156"/>
                    <a:pt x="1215" y="8180"/>
                    <a:pt x="1298" y="8180"/>
                  </a:cubicBezTo>
                  <a:cubicBezTo>
                    <a:pt x="1500" y="8180"/>
                    <a:pt x="1715" y="8061"/>
                    <a:pt x="1798" y="7870"/>
                  </a:cubicBezTo>
                  <a:lnTo>
                    <a:pt x="2441" y="6513"/>
                  </a:lnTo>
                  <a:lnTo>
                    <a:pt x="2441" y="7680"/>
                  </a:lnTo>
                  <a:cubicBezTo>
                    <a:pt x="2441" y="7989"/>
                    <a:pt x="2691" y="8227"/>
                    <a:pt x="2989" y="8227"/>
                  </a:cubicBezTo>
                  <a:cubicBezTo>
                    <a:pt x="3298" y="8227"/>
                    <a:pt x="3536" y="7977"/>
                    <a:pt x="3536" y="7680"/>
                  </a:cubicBezTo>
                  <a:lnTo>
                    <a:pt x="3536" y="6513"/>
                  </a:lnTo>
                  <a:lnTo>
                    <a:pt x="4179" y="7870"/>
                  </a:lnTo>
                  <a:cubicBezTo>
                    <a:pt x="4275" y="8061"/>
                    <a:pt x="4465" y="8180"/>
                    <a:pt x="4691" y="8180"/>
                  </a:cubicBezTo>
                  <a:cubicBezTo>
                    <a:pt x="4775" y="8180"/>
                    <a:pt x="4846" y="8168"/>
                    <a:pt x="4929" y="8120"/>
                  </a:cubicBezTo>
                  <a:cubicBezTo>
                    <a:pt x="5203" y="7989"/>
                    <a:pt x="5310" y="7668"/>
                    <a:pt x="5179" y="7382"/>
                  </a:cubicBezTo>
                  <a:lnTo>
                    <a:pt x="3894" y="4668"/>
                  </a:lnTo>
                  <a:lnTo>
                    <a:pt x="4596" y="4668"/>
                  </a:lnTo>
                  <a:cubicBezTo>
                    <a:pt x="4679" y="4668"/>
                    <a:pt x="4763" y="4596"/>
                    <a:pt x="4763" y="4513"/>
                  </a:cubicBezTo>
                  <a:cubicBezTo>
                    <a:pt x="4763" y="4417"/>
                    <a:pt x="4679" y="4346"/>
                    <a:pt x="4596" y="4346"/>
                  </a:cubicBezTo>
                  <a:lnTo>
                    <a:pt x="417" y="4346"/>
                  </a:lnTo>
                  <a:cubicBezTo>
                    <a:pt x="357" y="4346"/>
                    <a:pt x="310" y="4298"/>
                    <a:pt x="310" y="4239"/>
                  </a:cubicBezTo>
                  <a:lnTo>
                    <a:pt x="310" y="3882"/>
                  </a:lnTo>
                  <a:cubicBezTo>
                    <a:pt x="310" y="3822"/>
                    <a:pt x="357" y="3775"/>
                    <a:pt x="417" y="3775"/>
                  </a:cubicBezTo>
                  <a:lnTo>
                    <a:pt x="5560" y="3775"/>
                  </a:lnTo>
                  <a:cubicBezTo>
                    <a:pt x="5620" y="3775"/>
                    <a:pt x="5668" y="3822"/>
                    <a:pt x="5668" y="3882"/>
                  </a:cubicBezTo>
                  <a:lnTo>
                    <a:pt x="5668" y="4239"/>
                  </a:lnTo>
                  <a:cubicBezTo>
                    <a:pt x="5668" y="4298"/>
                    <a:pt x="5620" y="4346"/>
                    <a:pt x="5560" y="4346"/>
                  </a:cubicBezTo>
                  <a:lnTo>
                    <a:pt x="5251" y="4346"/>
                  </a:lnTo>
                  <a:cubicBezTo>
                    <a:pt x="5168" y="4346"/>
                    <a:pt x="5084" y="4417"/>
                    <a:pt x="5084" y="4513"/>
                  </a:cubicBezTo>
                  <a:cubicBezTo>
                    <a:pt x="5084" y="4596"/>
                    <a:pt x="5168" y="4668"/>
                    <a:pt x="5251" y="4668"/>
                  </a:cubicBezTo>
                  <a:lnTo>
                    <a:pt x="5560" y="4668"/>
                  </a:lnTo>
                  <a:cubicBezTo>
                    <a:pt x="5799" y="4668"/>
                    <a:pt x="6001" y="4477"/>
                    <a:pt x="6001" y="4239"/>
                  </a:cubicBezTo>
                  <a:lnTo>
                    <a:pt x="6001" y="3882"/>
                  </a:lnTo>
                  <a:cubicBezTo>
                    <a:pt x="6037" y="3655"/>
                    <a:pt x="5834" y="3453"/>
                    <a:pt x="5596" y="3453"/>
                  </a:cubicBezTo>
                  <a:lnTo>
                    <a:pt x="5465" y="3453"/>
                  </a:lnTo>
                  <a:lnTo>
                    <a:pt x="5465" y="167"/>
                  </a:lnTo>
                  <a:cubicBezTo>
                    <a:pt x="5465" y="72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" name="Google Shape;2232;p3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28053" y="1651312"/>
            <a:ext cx="1509600" cy="126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39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818200" y="1651350"/>
            <a:ext cx="1509600" cy="12698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39"/>
          <p:cNvSpPr txBox="1"/>
          <p:nvPr/>
        </p:nvSpPr>
        <p:spPr>
          <a:xfrm>
            <a:off x="90562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Vorbereitung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35" name="Google Shape;2235;p39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Einreichung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36" name="Google Shape;2236;p39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805425" y="1651350"/>
            <a:ext cx="1509600" cy="1269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39"/>
          <p:cNvSpPr txBox="1"/>
          <p:nvPr/>
        </p:nvSpPr>
        <p:spPr>
          <a:xfrm>
            <a:off x="4888533" y="187707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Ausstellung &amp; Bewertung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38" name="Google Shape;2238;p39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792650" y="1651313"/>
            <a:ext cx="1509600" cy="1269818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39"/>
          <p:cNvSpPr txBox="1"/>
          <p:nvPr/>
        </p:nvSpPr>
        <p:spPr>
          <a:xfrm>
            <a:off x="6838425" y="2117625"/>
            <a:ext cx="1474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Siegerehrung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40" name="Google Shape;2240;p39"/>
          <p:cNvSpPr/>
          <p:nvPr/>
        </p:nvSpPr>
        <p:spPr>
          <a:xfrm>
            <a:off x="2320600" y="2304000"/>
            <a:ext cx="566011" cy="90050"/>
          </a:xfrm>
          <a:custGeom>
            <a:rect b="b" l="l" r="r" t="t"/>
            <a:pathLst>
              <a:path extrusionOk="0" h="3602" w="44039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1" name="Google Shape;2241;p39"/>
          <p:cNvSpPr txBox="1"/>
          <p:nvPr/>
        </p:nvSpPr>
        <p:spPr>
          <a:xfrm>
            <a:off x="672262" y="331715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1. Monat</a:t>
            </a:r>
            <a:endParaRPr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2" name="Google Shape;2242;p39"/>
          <p:cNvSpPr txBox="1"/>
          <p:nvPr/>
        </p:nvSpPr>
        <p:spPr>
          <a:xfrm>
            <a:off x="2620938" y="331715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2. - 3. Monat</a:t>
            </a:r>
            <a:endParaRPr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3" name="Google Shape;2243;p39"/>
          <p:cNvSpPr txBox="1"/>
          <p:nvPr/>
        </p:nvSpPr>
        <p:spPr>
          <a:xfrm>
            <a:off x="4546912" y="331715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4. Monat</a:t>
            </a:r>
            <a:endParaRPr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4" name="Google Shape;2244;p39"/>
          <p:cNvSpPr txBox="1"/>
          <p:nvPr/>
        </p:nvSpPr>
        <p:spPr>
          <a:xfrm>
            <a:off x="6472837" y="3317150"/>
            <a:ext cx="1998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rPr>
              <a:t>Ende 4. Monat</a:t>
            </a:r>
            <a:endParaRPr sz="16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5" name="Google Shape;2245;p39"/>
          <p:cNvSpPr/>
          <p:nvPr/>
        </p:nvSpPr>
        <p:spPr>
          <a:xfrm>
            <a:off x="4223750" y="2332200"/>
            <a:ext cx="623684" cy="33625"/>
          </a:xfrm>
          <a:custGeom>
            <a:rect b="b" l="l" r="r" t="t"/>
            <a:pathLst>
              <a:path extrusionOk="0" h="1345" w="35634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6" name="Google Shape;2246;p39"/>
          <p:cNvSpPr/>
          <p:nvPr/>
        </p:nvSpPr>
        <p:spPr>
          <a:xfrm>
            <a:off x="6176449" y="2273625"/>
            <a:ext cx="728731" cy="25225"/>
          </a:xfrm>
          <a:custGeom>
            <a:rect b="b" l="l" r="r" t="t"/>
            <a:pathLst>
              <a:path extrusionOk="0" h="1009" w="38324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7" name="Google Shape;2247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Projektablauf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248" name="Google Shape;224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0"/>
          <p:cNvSpPr/>
          <p:nvPr/>
        </p:nvSpPr>
        <p:spPr>
          <a:xfrm rot="3011561">
            <a:off x="8491712" y="4268297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40"/>
          <p:cNvSpPr txBox="1"/>
          <p:nvPr>
            <p:ph type="ctrTitle"/>
          </p:nvPr>
        </p:nvSpPr>
        <p:spPr>
          <a:xfrm>
            <a:off x="735746" y="120930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verpass"/>
                <a:ea typeface="Overpass"/>
                <a:cs typeface="Overpass"/>
                <a:sym typeface="Overpass"/>
              </a:rPr>
              <a:t>Besuch kultureller Veranstaltungen</a:t>
            </a:r>
            <a:endParaRPr sz="25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55" name="Google Shape;2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50" y="2087809"/>
            <a:ext cx="3683510" cy="24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725" y="2087795"/>
            <a:ext cx="3928526" cy="24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40"/>
          <p:cNvSpPr txBox="1"/>
          <p:nvPr/>
        </p:nvSpPr>
        <p:spPr>
          <a:xfrm>
            <a:off x="2975125" y="436650"/>
            <a:ext cx="29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Datenanalyse</a:t>
            </a:r>
            <a:endParaRPr b="1"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41"/>
          <p:cNvSpPr/>
          <p:nvPr/>
        </p:nvSpPr>
        <p:spPr>
          <a:xfrm rot="3011561">
            <a:off x="8491712" y="4268297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verpass"/>
                <a:ea typeface="Overpass"/>
                <a:cs typeface="Overpass"/>
                <a:sym typeface="Overpass"/>
              </a:rPr>
              <a:t>Teilnahmebereitschaft</a:t>
            </a:r>
            <a:endParaRPr sz="25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65" name="Google Shape;2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00" y="1385150"/>
            <a:ext cx="3456015" cy="24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50" y="1339263"/>
            <a:ext cx="3578526" cy="24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4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317847">
            <a:off x="2588734" y="1582932"/>
            <a:ext cx="2503086" cy="6818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42"/>
          <p:cNvSpPr txBox="1"/>
          <p:nvPr>
            <p:ph idx="2" type="title"/>
          </p:nvPr>
        </p:nvSpPr>
        <p:spPr>
          <a:xfrm>
            <a:off x="2653050" y="1637508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Gemeinnütziger Verein</a:t>
            </a:r>
            <a:endParaRPr/>
          </a:p>
        </p:txBody>
      </p:sp>
      <p:sp>
        <p:nvSpPr>
          <p:cNvPr id="2274" name="Google Shape;2274;p42"/>
          <p:cNvSpPr txBox="1"/>
          <p:nvPr>
            <p:ph idx="3" type="subTitle"/>
          </p:nvPr>
        </p:nvSpPr>
        <p:spPr>
          <a:xfrm>
            <a:off x="2227400" y="2134550"/>
            <a:ext cx="4351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Steuerbegünstigungen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Staatliche Zuschüsse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Sonderrechte für Nutzung öffentlicher Plätze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Spenden sind absetzbar</a:t>
            </a:r>
            <a:endParaRPr sz="1400"/>
          </a:p>
        </p:txBody>
      </p:sp>
      <p:sp>
        <p:nvSpPr>
          <p:cNvPr id="2275" name="Google Shape;2275;p42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Betreibermodell</a:t>
            </a:r>
            <a:endParaRPr/>
          </a:p>
        </p:txBody>
      </p:sp>
      <p:sp>
        <p:nvSpPr>
          <p:cNvPr id="2276" name="Google Shape;227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1" name="Google Shape;2281;p4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6">
            <a:off x="1223942" y="739867"/>
            <a:ext cx="1490314" cy="10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43"/>
          <p:cNvSpPr txBox="1"/>
          <p:nvPr/>
        </p:nvSpPr>
        <p:spPr>
          <a:xfrm>
            <a:off x="369425" y="1999025"/>
            <a:ext cx="42051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einmalig (Vitrinen + Monitore)	2400 €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Periodisch: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Organisation (48h)		588€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Werbung 				70€	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Preisgelder			350€	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Versicherung 			185€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				______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				1241€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3" name="Google Shape;2283;p43"/>
          <p:cNvSpPr txBox="1"/>
          <p:nvPr>
            <p:ph idx="4294967295" type="subTitle"/>
          </p:nvPr>
        </p:nvSpPr>
        <p:spPr>
          <a:xfrm>
            <a:off x="1050515" y="1166379"/>
            <a:ext cx="1979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Kosten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84" name="Google Shape;2284;p43"/>
          <p:cNvSpPr txBox="1"/>
          <p:nvPr>
            <p:ph idx="4294967295" type="subTitle"/>
          </p:nvPr>
        </p:nvSpPr>
        <p:spPr>
          <a:xfrm>
            <a:off x="4013506" y="3628833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541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285" name="Google Shape;2285;p43"/>
          <p:cNvSpPr txBox="1"/>
          <p:nvPr>
            <p:ph idx="4294967295" type="subTitle"/>
          </p:nvPr>
        </p:nvSpPr>
        <p:spPr>
          <a:xfrm>
            <a:off x="5514800" y="1231775"/>
            <a:ext cx="12516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asdc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286" name="Google Shape;2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627" y="3428265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275" y="1166375"/>
            <a:ext cx="1658275" cy="6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p43"/>
          <p:cNvSpPr txBox="1"/>
          <p:nvPr>
            <p:ph type="ctrTitle"/>
          </p:nvPr>
        </p:nvSpPr>
        <p:spPr>
          <a:xfrm>
            <a:off x="7357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Finanzierung</a:t>
            </a:r>
            <a:endParaRPr/>
          </a:p>
        </p:txBody>
      </p:sp>
      <p:sp>
        <p:nvSpPr>
          <p:cNvPr id="2289" name="Google Shape;2289;p43"/>
          <p:cNvSpPr txBox="1"/>
          <p:nvPr>
            <p:ph idx="4294967295" type="subTitle"/>
          </p:nvPr>
        </p:nvSpPr>
        <p:spPr>
          <a:xfrm>
            <a:off x="5150890" y="1166379"/>
            <a:ext cx="1979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Black"/>
                <a:ea typeface="Overpass Black"/>
                <a:cs typeface="Overpass Black"/>
                <a:sym typeface="Overpass Black"/>
              </a:rPr>
              <a:t>Einnahmen</a:t>
            </a:r>
            <a:endParaRPr sz="180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90" name="Google Shape;2290;p43"/>
          <p:cNvSpPr txBox="1"/>
          <p:nvPr/>
        </p:nvSpPr>
        <p:spPr>
          <a:xfrm>
            <a:off x="4267075" y="1714388"/>
            <a:ext cx="42897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Spenden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Eintrittskarten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	(0,02€/Ticket decken laufende kosten)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-"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1,2 Mio. Besucher/Jahr * 0,02€ = 24000€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24000€/12 = 2000€/Monat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(=2000€/Bewertungsphase)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1" name="Google Shape;22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815469">
            <a:off x="2107634" y="3396828"/>
            <a:ext cx="519678" cy="1324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44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44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Aspekte</a:t>
            </a:r>
            <a:endParaRPr/>
          </a:p>
        </p:txBody>
      </p:sp>
      <p:pic>
        <p:nvPicPr>
          <p:cNvPr id="2299" name="Google Shape;2299;p4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31199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44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317847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44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67114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44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317847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44"/>
          <p:cNvSpPr txBox="1"/>
          <p:nvPr>
            <p:ph idx="4294967295" type="title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Nachhaltigkeit</a:t>
            </a:r>
            <a:endParaRPr sz="1600"/>
          </a:p>
        </p:txBody>
      </p:sp>
      <p:sp>
        <p:nvSpPr>
          <p:cNvPr id="2304" name="Google Shape;2304;p44"/>
          <p:cNvSpPr txBox="1"/>
          <p:nvPr>
            <p:ph idx="4294967295" type="subTitle"/>
          </p:nvPr>
        </p:nvSpPr>
        <p:spPr>
          <a:xfrm>
            <a:off x="722679" y="885853"/>
            <a:ext cx="2336400" cy="10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Projekt finanziert sich nachhaltig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44"/>
          <p:cNvSpPr txBox="1"/>
          <p:nvPr>
            <p:ph idx="4294967295" type="title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Originalität</a:t>
            </a:r>
            <a:endParaRPr sz="1600"/>
          </a:p>
        </p:txBody>
      </p:sp>
      <p:sp>
        <p:nvSpPr>
          <p:cNvPr id="2306" name="Google Shape;2306;p44"/>
          <p:cNvSpPr txBox="1"/>
          <p:nvPr>
            <p:ph idx="4294967295" type="subTitle"/>
          </p:nvPr>
        </p:nvSpPr>
        <p:spPr>
          <a:xfrm>
            <a:off x="6089463" y="881653"/>
            <a:ext cx="2336400" cy="10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Kontrast zu bestehenden Wettbewerben</a:t>
            </a:r>
            <a:endParaRPr/>
          </a:p>
        </p:txBody>
      </p:sp>
      <p:sp>
        <p:nvSpPr>
          <p:cNvPr id="2307" name="Google Shape;2307;p44"/>
          <p:cNvSpPr txBox="1"/>
          <p:nvPr>
            <p:ph idx="4294967295" type="title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Vielfältigkeit</a:t>
            </a:r>
            <a:endParaRPr sz="1600"/>
          </a:p>
        </p:txBody>
      </p:sp>
      <p:sp>
        <p:nvSpPr>
          <p:cNvPr id="2308" name="Google Shape;2308;p44"/>
          <p:cNvSpPr txBox="1"/>
          <p:nvPr>
            <p:ph idx="4294967295" type="subTitle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Wirtschaftlich,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Sozial,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Technisch</a:t>
            </a:r>
            <a:endParaRPr/>
          </a:p>
        </p:txBody>
      </p:sp>
      <p:sp>
        <p:nvSpPr>
          <p:cNvPr id="2309" name="Google Shape;2309;p44"/>
          <p:cNvSpPr txBox="1"/>
          <p:nvPr>
            <p:ph idx="4294967295" type="title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Attraktivität</a:t>
            </a:r>
            <a:endParaRPr sz="1600"/>
          </a:p>
        </p:txBody>
      </p:sp>
      <p:sp>
        <p:nvSpPr>
          <p:cNvPr id="2310" name="Google Shape;2310;p44"/>
          <p:cNvSpPr txBox="1"/>
          <p:nvPr>
            <p:ph idx="4294967295" type="subTitle"/>
          </p:nvPr>
        </p:nvSpPr>
        <p:spPr>
          <a:xfrm>
            <a:off x="722679" y="3592406"/>
            <a:ext cx="2336400" cy="10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Ansprechend für viele Altersgruppen</a:t>
            </a:r>
            <a:endParaRPr/>
          </a:p>
        </p:txBody>
      </p:sp>
      <p:sp>
        <p:nvSpPr>
          <p:cNvPr id="2311" name="Google Shape;2311;p44"/>
          <p:cNvSpPr/>
          <p:nvPr/>
        </p:nvSpPr>
        <p:spPr>
          <a:xfrm>
            <a:off x="3070119" y="1347925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2" name="Google Shape;2312;p44"/>
          <p:cNvSpPr/>
          <p:nvPr/>
        </p:nvSpPr>
        <p:spPr>
          <a:xfrm flipH="1">
            <a:off x="5382844" y="1347913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3" name="Google Shape;2313;p44"/>
          <p:cNvSpPr/>
          <p:nvPr/>
        </p:nvSpPr>
        <p:spPr>
          <a:xfrm rot="10800000">
            <a:off x="5382844" y="3338638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4" name="Google Shape;2314;p44"/>
          <p:cNvSpPr/>
          <p:nvPr/>
        </p:nvSpPr>
        <p:spPr>
          <a:xfrm flipH="1" rot="10800000">
            <a:off x="3070119" y="3338650"/>
            <a:ext cx="695325" cy="466725"/>
          </a:xfrm>
          <a:custGeom>
            <a:rect b="b" l="l" r="r" t="t"/>
            <a:pathLst>
              <a:path extrusionOk="0" h="18669" w="27813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5" name="Google Shape;231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44"/>
          <p:cNvSpPr txBox="1"/>
          <p:nvPr/>
        </p:nvSpPr>
        <p:spPr>
          <a:xfrm>
            <a:off x="3967363" y="133225"/>
            <a:ext cx="121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Fazit</a:t>
            </a:r>
            <a:endParaRPr b="1"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